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744056-71CE-45D7-9E8D-31E624917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45A40C-CDA9-44C6-8BDE-2B6BA29F8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E2201E-CAD4-4B5E-A5B3-F8E1DEF93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62D432-751A-4E20-8A55-373EC04DA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044C5B-BE85-41B1-BCAD-D040B25B6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95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67E69C-3160-4E32-B317-C73A4A2A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006C90-C43E-4AA4-BD6C-FB2028D7E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A42B00-4967-4809-A0DF-F20FD4425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98183E-B5C9-4664-896E-28B2EE81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FDBB55-6BF7-49F8-8222-28DDEB58F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579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8FB1FBC-8457-4DFD-9C37-F5ED279634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3D9E439-2C3D-4E5F-8A41-B23724D92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E923FA-ECBF-4515-BD21-7EF9C75EB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098694-51BC-4CB7-800B-73496D6B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96F99D-64F8-475D-A88B-6737A797A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8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EA57FE-843C-4316-AB00-FB8B0F94D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DD3165-83CA-46B8-B076-F1DC09EF7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62365B-E60E-4AD6-A6C0-E766F24E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B75992-C828-4C50-8D7F-8BF9AD83B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E0B3DE-CE34-4FF4-B831-A4AE0951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05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835FB0-0FBD-47AD-8CAB-BDE988AD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ED9EC2-EDC2-4B21-B7D4-4F0289B8D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05680A-D036-4AC4-9473-8C728307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AAE685-8242-43DF-850F-6312B24E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4A71BF-9E71-47B8-85A2-1CF37DCB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59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C68C46-AA1B-43A7-ADF3-C9C3A5D8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DE5F1-10C4-46B6-9D26-4F21A58E8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4D982F-A805-4CF5-9620-8B2DE8C6A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2DB306-F860-4C8A-AE00-F2A193363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CBEF66-3E18-4DB5-BDB8-E88803AD2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62910A-32CB-4225-9379-E3F1E0957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93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D100E1-4D7F-403C-A7BB-E8DC39309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4834D5-32C9-4681-BE53-BF455B013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FCCA14-3557-4516-AB4F-DB8B6A719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7EC4A29-2DD1-4DB0-B79A-2516BA185A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0EA5254-F4E1-49F4-9CA4-94A0BE5E3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7B97E42-48CC-4762-BDC8-40F6655E9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CE1DB61-4734-4861-A405-8EE7D5015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DC5162B-EB52-4352-B973-B0799EFC7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47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1CFDC4-6C1B-44E6-AFC2-61E9CAACC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0C3D8CC-9665-4821-B445-437542F5D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4413B8B-F709-4164-8445-6EB71A77F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8B1B64-EFA9-4CBC-86B9-D9BF6A07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00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7474C31-8D6D-4E0A-BDA9-7DD65B1F8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8B5C8A3-67D9-41CA-98BB-2F1D6C2FB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65D1CE2-AFC0-4308-8AC8-217253AFA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05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211FA4-DEF2-4EB4-80E0-388AE9E43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BE2871-8322-473E-90DD-4D006214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419932A-EE2B-4295-89F7-13F6A3E22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9623D6-85C5-4B83-A8A4-38ACE839A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F4A4DC-9E2D-49C2-AFDF-B13A4E2D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7C47C2D-EF44-4514-8A7E-1CB76200F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23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D45754-78F6-4D0C-91FD-010F691E6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87A280-95B0-4E96-BAF3-A73B625C12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BA9442-1DA6-42D8-A2B0-EDF1B59C9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0B162A4-4FDE-4190-B428-16E3D1719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FCF086-C907-4D16-B719-37036B06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F93201-2643-488C-8345-4F8BDBA45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78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8B578AD-2483-4E27-BFDF-233869AB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784D63-BA18-4EAF-90F6-5621D7D4D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B12C3D-0BC2-481C-9C65-08FC58CCA0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60F74-8F83-4EA9-8647-FE06DE4A5019}" type="datetimeFigureOut">
              <a:rPr lang="it-IT" smtClean="0"/>
              <a:t>24/12/2020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BC4B5C-EEBF-45F5-B0E6-7DCC390EFE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7C99CE-70BA-4CF4-BC08-2C995DC097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73956-F87C-4C05-964D-B87724737A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5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F8927E6-957D-4337-9E89-F81C59F9AE3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437" y="512925"/>
            <a:ext cx="3331028" cy="1390519"/>
          </a:xfrm>
          <a:prstGeom prst="rect">
            <a:avLst/>
          </a:prstGeom>
          <a:noFill/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F6A4485-00B0-44E0-AB4F-5597A662B636}"/>
              </a:ext>
            </a:extLst>
          </p:cNvPr>
          <p:cNvSpPr txBox="1"/>
          <p:nvPr/>
        </p:nvSpPr>
        <p:spPr>
          <a:xfrm>
            <a:off x="240483" y="348571"/>
            <a:ext cx="115768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REALIZZATO CON IL SOSTEGNO DI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85550F7-0957-46FA-B776-3489BE2CDC4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005" y="765111"/>
            <a:ext cx="2985171" cy="1138334"/>
          </a:xfrm>
          <a:prstGeom prst="rect">
            <a:avLst/>
          </a:prstGeom>
          <a:noFill/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8BB50739-42C4-4AB1-84F0-2D62EBD87658}"/>
              </a:ext>
            </a:extLst>
          </p:cNvPr>
          <p:cNvSpPr txBox="1"/>
          <p:nvPr/>
        </p:nvSpPr>
        <p:spPr>
          <a:xfrm>
            <a:off x="457201" y="2077060"/>
            <a:ext cx="106928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«Promozione dei Distretti del Commercio per la ricostruzione economica territoriale urbana» -</a:t>
            </a:r>
            <a:r>
              <a:rPr lang="it-IT" b="1" dirty="0" err="1"/>
              <a:t>D.d.u.o</a:t>
            </a:r>
            <a:r>
              <a:rPr lang="it-IT" b="1" dirty="0"/>
              <a:t>. 29 Maggio 2020 n. 6401 e Decreto n. 8286 del 10/07/2020 di Regione Lombardia</a:t>
            </a:r>
          </a:p>
          <a:p>
            <a:pPr algn="ctr"/>
            <a:r>
              <a:rPr lang="it-IT" b="1" dirty="0"/>
              <a:t>BANDO RIPRESA CONSAPEVOLE del Distretto del commercio «</a:t>
            </a:r>
            <a:r>
              <a:rPr lang="it-IT" b="1"/>
              <a:t>Energia per </a:t>
            </a:r>
            <a:r>
              <a:rPr lang="it-IT" b="1" dirty="0"/>
              <a:t>il commercio» della Valsaviore- Delibera n. 31 del 05/08/2020</a:t>
            </a:r>
          </a:p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C9E84C1-C435-43F4-B2F5-BECDA836D70A}"/>
              </a:ext>
            </a:extLst>
          </p:cNvPr>
          <p:cNvSpPr txBox="1"/>
          <p:nvPr/>
        </p:nvSpPr>
        <p:spPr>
          <a:xfrm>
            <a:off x="682447" y="3343549"/>
            <a:ext cx="106928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Obbiettivo</a:t>
            </a:r>
            <a:r>
              <a:rPr lang="it-IT" dirty="0"/>
              <a:t>: sostenere la vivacità del tessuto urbano e promuoverne una vera e profonda rigenerazione economica urbana, attraverso progetti integrati tra operatori economici, enti locali, partner esterni pubblici e privati, capaci di realizzare benefici economici, ambientali e sociali</a:t>
            </a:r>
          </a:p>
          <a:p>
            <a:endParaRPr lang="it-IT" dirty="0"/>
          </a:p>
          <a:p>
            <a:r>
              <a:rPr lang="it-IT" b="1" dirty="0"/>
              <a:t>Beneficiario</a:t>
            </a:r>
            <a:r>
              <a:rPr lang="it-IT" dirty="0"/>
              <a:t>:_____________________________</a:t>
            </a:r>
          </a:p>
          <a:p>
            <a:endParaRPr lang="it-IT" dirty="0"/>
          </a:p>
          <a:p>
            <a:r>
              <a:rPr lang="it-IT" b="1" dirty="0"/>
              <a:t>Importo del progetto: </a:t>
            </a:r>
            <a:r>
              <a:rPr lang="it-IT" dirty="0"/>
              <a:t>________________ </a:t>
            </a:r>
            <a:r>
              <a:rPr lang="it-IT" b="1" dirty="0"/>
              <a:t>Agevolazione concessa: </a:t>
            </a:r>
            <a:r>
              <a:rPr lang="it-IT" dirty="0"/>
              <a:t>________________________________</a:t>
            </a:r>
          </a:p>
          <a:p>
            <a:endParaRPr lang="it-IT" dirty="0"/>
          </a:p>
          <a:p>
            <a:r>
              <a:rPr lang="it-IT" b="1" dirty="0"/>
              <a:t>Descrizione delle spese: _________________________________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1160A2C-DFA2-4CD6-A3F6-A1F005C7E16F}"/>
              </a:ext>
            </a:extLst>
          </p:cNvPr>
          <p:cNvSpPr/>
          <p:nvPr/>
        </p:nvSpPr>
        <p:spPr>
          <a:xfrm>
            <a:off x="0" y="0"/>
            <a:ext cx="12192000" cy="184558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D84BEAFA-7BD8-4C0D-9C6A-784EEB924621}"/>
              </a:ext>
            </a:extLst>
          </p:cNvPr>
          <p:cNvSpPr/>
          <p:nvPr/>
        </p:nvSpPr>
        <p:spPr>
          <a:xfrm>
            <a:off x="0" y="0"/>
            <a:ext cx="231955" cy="6858000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0C8112E5-4EF8-4E2D-9770-9BD8A5163367}"/>
              </a:ext>
            </a:extLst>
          </p:cNvPr>
          <p:cNvSpPr/>
          <p:nvPr/>
        </p:nvSpPr>
        <p:spPr>
          <a:xfrm>
            <a:off x="0" y="6685055"/>
            <a:ext cx="12192000" cy="184558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35630114-E70D-44D5-A59A-927414C47584}"/>
              </a:ext>
            </a:extLst>
          </p:cNvPr>
          <p:cNvSpPr/>
          <p:nvPr/>
        </p:nvSpPr>
        <p:spPr>
          <a:xfrm>
            <a:off x="11978120" y="0"/>
            <a:ext cx="231955" cy="6858000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2706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Marta Korolija</dc:creator>
  <cp:lastModifiedBy>Marta Korolija</cp:lastModifiedBy>
  <cp:revision>3</cp:revision>
  <dcterms:created xsi:type="dcterms:W3CDTF">2020-12-24T10:24:24Z</dcterms:created>
  <dcterms:modified xsi:type="dcterms:W3CDTF">2020-12-24T10:42:42Z</dcterms:modified>
</cp:coreProperties>
</file>